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5" r:id="rId1"/>
  </p:sldMasterIdLst>
  <p:sldIdLst>
    <p:sldId id="268" r:id="rId2"/>
    <p:sldId id="269" r:id="rId3"/>
    <p:sldId id="270" r:id="rId4"/>
    <p:sldId id="274" r:id="rId5"/>
  </p:sldIdLst>
  <p:sldSz cx="12192000" cy="6858000"/>
  <p:notesSz cx="6858000" cy="9144000"/>
  <p:embeddedFontLst>
    <p:embeddedFont>
      <p:font typeface="맑은 고딕" panose="020B0503020000020004" pitchFamily="50" charset="-127"/>
      <p:regular r:id="rId6"/>
      <p:bold r:id="rId7"/>
    </p:embeddedFont>
    <p:embeddedFont>
      <p:font typeface="나눔고딕" panose="020D0604000000000000" pitchFamily="50" charset="-127"/>
      <p:regular r:id="rId8"/>
      <p:bold r:id="rId9"/>
    </p:embeddedFont>
    <p:embeddedFont>
      <p:font typeface="나눔고딕 ExtraBold" panose="020D0904000000000000" pitchFamily="50" charset="-127"/>
      <p:bold r:id="rId1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63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399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676"/>
    <a:srgbClr val="EA5302"/>
    <a:srgbClr val="F8CA8D"/>
    <a:srgbClr val="AED69D"/>
    <a:srgbClr val="95D7FD"/>
    <a:srgbClr val="BD9BD9"/>
    <a:srgbClr val="595959"/>
    <a:srgbClr val="BFC7D2"/>
    <a:srgbClr val="D8DBE4"/>
    <a:srgbClr val="E016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29" autoAdjust="0"/>
    <p:restoredTop sz="96370" autoAdjust="0"/>
  </p:normalViewPr>
  <p:slideViewPr>
    <p:cSldViewPr snapToGrid="0">
      <p:cViewPr varScale="1">
        <p:scale>
          <a:sx n="108" d="100"/>
          <a:sy n="108" d="100"/>
        </p:scale>
        <p:origin x="114" y="174"/>
      </p:cViewPr>
      <p:guideLst>
        <p:guide orient="horz" pos="663"/>
        <p:guide pos="3817"/>
        <p:guide orient="horz" pos="399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2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3200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총 회원 수</a:t>
            </a:r>
            <a:endParaRPr lang="en-US" altLang="ko-KR" sz="3200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AED69D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BFC7D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684-4A30-91EB-0B7CD8D8AA76}"/>
              </c:ext>
            </c:extLst>
          </c:dPt>
          <c:dPt>
            <c:idx val="1"/>
            <c:invertIfNegative val="0"/>
            <c:bubble3D val="0"/>
            <c:spPr>
              <a:solidFill>
                <a:srgbClr val="AED69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684-4A30-91EB-0B7CD8D8AA76}"/>
              </c:ext>
            </c:extLst>
          </c:dPt>
          <c:dPt>
            <c:idx val="2"/>
            <c:invertIfNegative val="0"/>
            <c:bubble3D val="0"/>
            <c:spPr>
              <a:solidFill>
                <a:srgbClr val="95D7F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684-4A30-91EB-0B7CD8D8AA76}"/>
              </c:ext>
            </c:extLst>
          </c:dPt>
          <c:dPt>
            <c:idx val="3"/>
            <c:invertIfNegative val="0"/>
            <c:bubble3D val="0"/>
            <c:spPr>
              <a:solidFill>
                <a:srgbClr val="AED69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684-4A30-91EB-0B7CD8D8AA76}"/>
              </c:ext>
            </c:extLst>
          </c:dPt>
          <c:dPt>
            <c:idx val="4"/>
            <c:invertIfNegative val="0"/>
            <c:bubble3D val="0"/>
            <c:spPr>
              <a:solidFill>
                <a:srgbClr val="F8CA8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684-4A30-91EB-0B7CD8D8AA76}"/>
              </c:ext>
            </c:extLst>
          </c:dPt>
          <c:dPt>
            <c:idx val="5"/>
            <c:invertIfNegative val="0"/>
            <c:bubble3D val="0"/>
            <c:spPr>
              <a:solidFill>
                <a:srgbClr val="FF767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684-4A30-91EB-0B7CD8D8AA76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ko-KR" dirty="0" smtClean="0"/>
                      <a:t>1588</a:t>
                    </a:r>
                    <a:endParaRPr lang="en-US" altLang="ko-KR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2684-4A30-91EB-0B7CD8D8AA76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altLang="ko-KR" dirty="0" smtClean="0"/>
                      <a:t>920</a:t>
                    </a:r>
                    <a:endParaRPr lang="en-US" altLang="ko-KR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7-2684-4A30-91EB-0B7CD8D8AA76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altLang="ko-KR" dirty="0" smtClean="0"/>
                      <a:t>634</a:t>
                    </a:r>
                    <a:endParaRPr lang="en-US" altLang="ko-KR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9-2684-4A30-91EB-0B7CD8D8AA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rgbClr val="37383C"/>
                    </a:solidFill>
                    <a:latin typeface="Arial" panose="020B0604020202020204" pitchFamily="34" charset="0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전체</c:v>
                </c:pt>
                <c:pt idx="1">
                  <c:v>준회원</c:v>
                </c:pt>
                <c:pt idx="2">
                  <c:v>핵의학회</c:v>
                </c:pt>
                <c:pt idx="3">
                  <c:v>원로회원</c:v>
                </c:pt>
                <c:pt idx="4">
                  <c:v>정회원</c:v>
                </c:pt>
                <c:pt idx="5">
                  <c:v>일반회원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1588</c:v>
                </c:pt>
                <c:pt idx="1">
                  <c:v>0</c:v>
                </c:pt>
                <c:pt idx="2">
                  <c:v>24</c:v>
                </c:pt>
                <c:pt idx="3">
                  <c:v>8</c:v>
                </c:pt>
                <c:pt idx="4">
                  <c:v>920</c:v>
                </c:pt>
                <c:pt idx="5">
                  <c:v>634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684-4A30-91EB-0B7CD8D8A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overlap val="-27"/>
        <c:axId val="186769408"/>
        <c:axId val="182699712"/>
      </c:barChart>
      <c:catAx>
        <c:axId val="186769408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pPr>
            <a:endParaRPr lang="ko-KR"/>
          </a:p>
        </c:txPr>
        <c:crossAx val="182699712"/>
        <c:crossesAt val="0"/>
        <c:auto val="1"/>
        <c:lblAlgn val="ctr"/>
        <c:lblOffset val="100"/>
        <c:noMultiLvlLbl val="0"/>
      </c:catAx>
      <c:valAx>
        <c:axId val="1826997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86769408"/>
        <c:crosses val="autoZero"/>
        <c:crossBetween val="between"/>
        <c:majorUnit val="200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3200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성별 회원 수</a:t>
            </a:r>
            <a:endParaRPr lang="en-US" altLang="ko-KR" sz="3200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>
        <c:manualLayout>
          <c:layoutTarget val="inner"/>
          <c:xMode val="edge"/>
          <c:yMode val="edge"/>
          <c:x val="6.3095519491834604E-2"/>
          <c:y val="0.14101519128290785"/>
          <c:w val="0.92486998161132783"/>
          <c:h val="0.7550792969060685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AED69D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BFC7D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684-4A30-91EB-0B7CD8D8AA76}"/>
              </c:ext>
            </c:extLst>
          </c:dPt>
          <c:dPt>
            <c:idx val="1"/>
            <c:invertIfNegative val="0"/>
            <c:bubble3D val="0"/>
            <c:spPr>
              <a:solidFill>
                <a:srgbClr val="FF767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684-4A30-91EB-0B7CD8D8AA76}"/>
              </c:ext>
            </c:extLst>
          </c:dPt>
          <c:dPt>
            <c:idx val="2"/>
            <c:invertIfNegative val="0"/>
            <c:bubble3D val="0"/>
            <c:spPr>
              <a:solidFill>
                <a:srgbClr val="95D7F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684-4A30-91EB-0B7CD8D8AA76}"/>
              </c:ext>
            </c:extLst>
          </c:dPt>
          <c:dPt>
            <c:idx val="3"/>
            <c:invertIfNegative val="0"/>
            <c:bubble3D val="0"/>
            <c:spPr>
              <a:solidFill>
                <a:srgbClr val="AED69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684-4A30-91EB-0B7CD8D8AA76}"/>
              </c:ext>
            </c:extLst>
          </c:dPt>
          <c:dPt>
            <c:idx val="4"/>
            <c:invertIfNegative val="0"/>
            <c:bubble3D val="0"/>
            <c:spPr>
              <a:solidFill>
                <a:srgbClr val="F8CA8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684-4A30-91EB-0B7CD8D8AA76}"/>
              </c:ext>
            </c:extLst>
          </c:dPt>
          <c:dPt>
            <c:idx val="5"/>
            <c:invertIfNegative val="0"/>
            <c:bubble3D val="0"/>
            <c:spPr>
              <a:solidFill>
                <a:srgbClr val="FF767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684-4A30-91EB-0B7CD8D8AA7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rgbClr val="37383C"/>
                    </a:solidFill>
                    <a:latin typeface="Arial" panose="020B0604020202020204" pitchFamily="34" charset="0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전체</c:v>
                </c:pt>
                <c:pt idx="1">
                  <c:v>여성</c:v>
                </c:pt>
                <c:pt idx="2">
                  <c:v>남성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1588</c:v>
                </c:pt>
                <c:pt idx="1">
                  <c:v>389</c:v>
                </c:pt>
                <c:pt idx="2">
                  <c:v>1199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684-4A30-91EB-0B7CD8D8A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overlap val="-27"/>
        <c:axId val="186770432"/>
        <c:axId val="182702016"/>
      </c:barChart>
      <c:catAx>
        <c:axId val="186770432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pPr>
            <a:endParaRPr lang="ko-KR"/>
          </a:p>
        </c:txPr>
        <c:crossAx val="182702016"/>
        <c:crossesAt val="0"/>
        <c:auto val="1"/>
        <c:lblAlgn val="ctr"/>
        <c:lblOffset val="100"/>
        <c:noMultiLvlLbl val="0"/>
      </c:catAx>
      <c:valAx>
        <c:axId val="182702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86770432"/>
        <c:crosses val="autoZero"/>
        <c:crossBetween val="between"/>
        <c:majorUnit val="200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3200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소속 구분 정회원 수</a:t>
            </a:r>
            <a:endParaRPr lang="en-US" altLang="ko-KR" sz="3200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AED69D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BFC7D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684-4A30-91EB-0B7CD8D8AA76}"/>
              </c:ext>
            </c:extLst>
          </c:dPt>
          <c:dPt>
            <c:idx val="1"/>
            <c:invertIfNegative val="0"/>
            <c:bubble3D val="0"/>
            <c:spPr>
              <a:solidFill>
                <a:srgbClr val="BD9BD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684-4A30-91EB-0B7CD8D8AA76}"/>
              </c:ext>
            </c:extLst>
          </c:dPt>
          <c:dPt>
            <c:idx val="2"/>
            <c:invertIfNegative val="0"/>
            <c:bubble3D val="0"/>
            <c:spPr>
              <a:solidFill>
                <a:srgbClr val="95D7F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684-4A30-91EB-0B7CD8D8AA76}"/>
              </c:ext>
            </c:extLst>
          </c:dPt>
          <c:dPt>
            <c:idx val="3"/>
            <c:invertIfNegative val="0"/>
            <c:bubble3D val="0"/>
            <c:spPr>
              <a:solidFill>
                <a:srgbClr val="AED69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684-4A30-91EB-0B7CD8D8AA76}"/>
              </c:ext>
            </c:extLst>
          </c:dPt>
          <c:dPt>
            <c:idx val="4"/>
            <c:invertIfNegative val="0"/>
            <c:bubble3D val="0"/>
            <c:spPr>
              <a:solidFill>
                <a:srgbClr val="F8CA8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684-4A30-91EB-0B7CD8D8AA76}"/>
              </c:ext>
            </c:extLst>
          </c:dPt>
          <c:dPt>
            <c:idx val="5"/>
            <c:invertIfNegative val="0"/>
            <c:bubble3D val="0"/>
            <c:spPr>
              <a:solidFill>
                <a:srgbClr val="FF767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684-4A30-91EB-0B7CD8D8AA7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0" i="0" u="none" strike="noStrike" kern="1200" baseline="0">
                    <a:solidFill>
                      <a:srgbClr val="37383C"/>
                    </a:solidFill>
                    <a:latin typeface="Arial" panose="020B0604020202020204" pitchFamily="34" charset="0"/>
                    <a:ea typeface="맑은 고딕" panose="020B0503020000020004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전체</c:v>
                </c:pt>
                <c:pt idx="1">
                  <c:v>본회</c:v>
                </c:pt>
                <c:pt idx="2">
                  <c:v>충청</c:v>
                </c:pt>
                <c:pt idx="3">
                  <c:v>호남</c:v>
                </c:pt>
                <c:pt idx="4">
                  <c:v>대구경북</c:v>
                </c:pt>
                <c:pt idx="5">
                  <c:v>부산경남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920</c:v>
                </c:pt>
                <c:pt idx="1">
                  <c:v>594</c:v>
                </c:pt>
                <c:pt idx="2">
                  <c:v>77</c:v>
                </c:pt>
                <c:pt idx="3">
                  <c:v>85</c:v>
                </c:pt>
                <c:pt idx="4">
                  <c:v>79</c:v>
                </c:pt>
                <c:pt idx="5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684-4A30-91EB-0B7CD8D8A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overlap val="-27"/>
        <c:axId val="198514688"/>
        <c:axId val="214876736"/>
      </c:barChart>
      <c:catAx>
        <c:axId val="198514688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pPr>
            <a:endParaRPr lang="ko-KR"/>
          </a:p>
        </c:txPr>
        <c:crossAx val="214876736"/>
        <c:crossesAt val="0"/>
        <c:auto val="1"/>
        <c:lblAlgn val="ctr"/>
        <c:lblOffset val="100"/>
        <c:noMultiLvlLbl val="0"/>
      </c:catAx>
      <c:valAx>
        <c:axId val="214876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98514688"/>
        <c:crosses val="autoZero"/>
        <c:crossBetween val="between"/>
        <c:majorUnit val="200"/>
      </c:valAx>
      <c:spPr>
        <a:solidFill>
          <a:schemeClr val="bg1"/>
        </a:solidFill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3200" dirty="0">
                <a:solidFill>
                  <a:schemeClr val="tx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소속 구분 정회원 수</a:t>
            </a:r>
            <a:endParaRPr lang="en-US" altLang="ko-KR" sz="3200" dirty="0">
              <a:solidFill>
                <a:schemeClr val="tx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AED69D"/>
            </a:solidFill>
          </c:spPr>
          <c:dPt>
            <c:idx val="0"/>
            <c:bubble3D val="0"/>
            <c:spPr>
              <a:solidFill>
                <a:srgbClr val="BD9BD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684-4A30-91EB-0B7CD8D8AA76}"/>
              </c:ext>
            </c:extLst>
          </c:dPt>
          <c:dPt>
            <c:idx val="1"/>
            <c:bubble3D val="0"/>
            <c:spPr>
              <a:solidFill>
                <a:srgbClr val="95D7F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684-4A30-91EB-0B7CD8D8AA76}"/>
              </c:ext>
            </c:extLst>
          </c:dPt>
          <c:dPt>
            <c:idx val="2"/>
            <c:bubble3D val="0"/>
            <c:spPr>
              <a:solidFill>
                <a:srgbClr val="AED69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684-4A30-91EB-0B7CD8D8AA76}"/>
              </c:ext>
            </c:extLst>
          </c:dPt>
          <c:dPt>
            <c:idx val="3"/>
            <c:bubble3D val="0"/>
            <c:spPr>
              <a:solidFill>
                <a:srgbClr val="F8CA8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684-4A30-91EB-0B7CD8D8AA76}"/>
              </c:ext>
            </c:extLst>
          </c:dPt>
          <c:dPt>
            <c:idx val="4"/>
            <c:bubble3D val="0"/>
            <c:spPr>
              <a:solidFill>
                <a:srgbClr val="FF767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684-4A30-91EB-0B7CD8D8AA76}"/>
              </c:ext>
            </c:extLst>
          </c:dPt>
          <c:dPt>
            <c:idx val="5"/>
            <c:bubble3D val="0"/>
            <c:spPr>
              <a:solidFill>
                <a:srgbClr val="FF767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684-4A30-91EB-0B7CD8D8AA76}"/>
              </c:ext>
            </c:extLst>
          </c:dPt>
          <c:dLbls>
            <c:dLbl>
              <c:idx val="0"/>
              <c:layout>
                <c:manualLayout>
                  <c:x val="1.0697332352744534E-2"/>
                  <c:y val="2.2222222222222223E-2"/>
                </c:manualLayout>
              </c:layout>
              <c:tx>
                <c:rich>
                  <a:bodyPr/>
                  <a:lstStyle/>
                  <a:p>
                    <a:r>
                      <a:rPr lang="ko-KR" altLang="en-US" dirty="0" smtClean="0"/>
                      <a:t>본회</a:t>
                    </a:r>
                  </a:p>
                  <a:p>
                    <a:r>
                      <a:rPr lang="en-US" altLang="ko-KR" dirty="0" smtClean="0"/>
                      <a:t>64.7%</a:t>
                    </a:r>
                    <a:endParaRPr lang="ko-KR" altLang="en-US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B-2684-4A30-91EB-0B7CD8D8AA76}"/>
                </c:ext>
              </c:extLst>
            </c:dLbl>
            <c:dLbl>
              <c:idx val="1"/>
              <c:layout>
                <c:manualLayout>
                  <c:x val="2.0057498161396001E-2"/>
                  <c:y val="-2.0202020202020202E-3"/>
                </c:manualLayout>
              </c:layout>
              <c:tx>
                <c:rich>
                  <a:bodyPr/>
                  <a:lstStyle/>
                  <a:p>
                    <a:fld id="{4F3467A1-4E00-42BA-B9B8-2290B3BFF3B0}" type="CATEGORYNAME">
                      <a:rPr lang="ko-KR" altLang="en-US"/>
                      <a:pPr/>
                      <a:t>[범주 이름]</a:t>
                    </a:fld>
                    <a:r>
                      <a:rPr lang="ko-KR" altLang="en-US" baseline="0" dirty="0"/>
                      <a:t>
</a:t>
                    </a:r>
                    <a:r>
                      <a:rPr lang="en-US" altLang="ko-KR" baseline="0" dirty="0" smtClean="0"/>
                      <a:t>8.4%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2684-4A30-91EB-0B7CD8D8AA76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684-4A30-91EB-0B7CD8D8AA76}"/>
                </c:ext>
              </c:extLst>
            </c:dLbl>
            <c:dLbl>
              <c:idx val="3"/>
              <c:layout>
                <c:manualLayout>
                  <c:x val="6.6858327204652847E-3"/>
                  <c:y val="2.2222222222222223E-2"/>
                </c:manualLayout>
              </c:layout>
              <c:tx>
                <c:rich>
                  <a:bodyPr/>
                  <a:lstStyle/>
                  <a:p>
                    <a:fld id="{E3E19DEF-2249-42B8-A680-B4280A390C2E}" type="CATEGORYNAME">
                      <a:rPr lang="ko-KR" altLang="en-US"/>
                      <a:pPr/>
                      <a:t>[범주 이름]</a:t>
                    </a:fld>
                    <a:r>
                      <a:rPr lang="ko-KR" altLang="en-US" baseline="0" dirty="0"/>
                      <a:t>
</a:t>
                    </a:r>
                    <a:r>
                      <a:rPr lang="en-US" altLang="ko-KR" baseline="0" dirty="0" smtClean="0"/>
                      <a:t>8.5%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2684-4A30-91EB-0B7CD8D8AA76}"/>
                </c:ext>
              </c:extLst>
            </c:dLbl>
            <c:dLbl>
              <c:idx val="4"/>
              <c:layout>
                <c:manualLayout>
                  <c:x val="-1.337271832797277E-3"/>
                  <c:y val="1.4141414141414179E-2"/>
                </c:manualLayout>
              </c:layout>
              <c:tx>
                <c:rich>
                  <a:bodyPr/>
                  <a:lstStyle/>
                  <a:p>
                    <a:fld id="{DB255272-64C6-408C-8133-4C572653FF93}" type="CATEGORYNAME">
                      <a:rPr lang="ko-KR" altLang="en-US" dirty="0"/>
                      <a:pPr/>
                      <a:t>[범주 이름]</a:t>
                    </a:fld>
                    <a:r>
                      <a:rPr lang="ko-KR" altLang="en-US" baseline="0" dirty="0"/>
                      <a:t>
</a:t>
                    </a:r>
                    <a:r>
                      <a:rPr lang="en-US" altLang="ko-KR" baseline="0" dirty="0" smtClean="0"/>
                      <a:t>9.2%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2684-4A30-91EB-0B7CD8D8AA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Sheet1!$A$2:$A$6</c:f>
              <c:strCache>
                <c:ptCount val="5"/>
                <c:pt idx="0">
                  <c:v>본회</c:v>
                </c:pt>
                <c:pt idx="1">
                  <c:v>충청</c:v>
                </c:pt>
                <c:pt idx="2">
                  <c:v>호남</c:v>
                </c:pt>
                <c:pt idx="3">
                  <c:v>대구경북</c:v>
                </c:pt>
                <c:pt idx="4">
                  <c:v>부산경남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594</c:v>
                </c:pt>
                <c:pt idx="1">
                  <c:v>77</c:v>
                </c:pt>
                <c:pt idx="2">
                  <c:v>85</c:v>
                </c:pt>
                <c:pt idx="3">
                  <c:v>79</c:v>
                </c:pt>
                <c:pt idx="4">
                  <c:v>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2684-4A30-91EB-0B7CD8D8A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solidFill>
          <a:schemeClr val="bg1"/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0420201954263628"/>
          <c:y val="0.60506179909329516"/>
          <c:w val="0.19016182347401131"/>
          <c:h val="0.278441899308041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0.80877</cdr:x>
      <cdr:y>0.03125</cdr:y>
    </cdr:from>
    <cdr:to>
      <cdr:x>0.94813</cdr:x>
      <cdr:y>0.09375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2928E2E9-8E79-4794-BEE8-062D3A651EB9}"/>
            </a:ext>
          </a:extLst>
        </cdr:cNvPr>
        <cdr:cNvSpPr txBox="1"/>
      </cdr:nvSpPr>
      <cdr:spPr>
        <a:xfrm xmlns:a="http://schemas.openxmlformats.org/drawingml/2006/main">
          <a:off x="7573645" y="190500"/>
          <a:ext cx="1304925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o-KR" altLang="en-US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단위</a:t>
          </a:r>
          <a:r>
            <a:rPr lang="en-US" altLang="ko-KR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: </a:t>
          </a:r>
          <a:r>
            <a:rPr lang="ko-KR" altLang="en-US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명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0.80877</cdr:x>
      <cdr:y>0.03125</cdr:y>
    </cdr:from>
    <cdr:to>
      <cdr:x>0.94813</cdr:x>
      <cdr:y>0.09375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2928E2E9-8E79-4794-BEE8-062D3A651EB9}"/>
            </a:ext>
          </a:extLst>
        </cdr:cNvPr>
        <cdr:cNvSpPr txBox="1"/>
      </cdr:nvSpPr>
      <cdr:spPr>
        <a:xfrm xmlns:a="http://schemas.openxmlformats.org/drawingml/2006/main">
          <a:off x="7573645" y="190500"/>
          <a:ext cx="1304925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o-KR" altLang="en-US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단위</a:t>
          </a:r>
          <a:r>
            <a:rPr lang="en-US" altLang="ko-KR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: </a:t>
          </a:r>
          <a:r>
            <a:rPr lang="ko-KR" altLang="en-US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명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0.80877</cdr:x>
      <cdr:y>0.03125</cdr:y>
    </cdr:from>
    <cdr:to>
      <cdr:x>0.94813</cdr:x>
      <cdr:y>0.09375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2928E2E9-8E79-4794-BEE8-062D3A651EB9}"/>
            </a:ext>
          </a:extLst>
        </cdr:cNvPr>
        <cdr:cNvSpPr txBox="1"/>
      </cdr:nvSpPr>
      <cdr:spPr>
        <a:xfrm xmlns:a="http://schemas.openxmlformats.org/drawingml/2006/main">
          <a:off x="7573645" y="190500"/>
          <a:ext cx="1304925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o-KR" altLang="en-US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단위</a:t>
          </a:r>
          <a:r>
            <a:rPr lang="en-US" altLang="ko-KR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: </a:t>
          </a:r>
          <a:r>
            <a:rPr lang="ko-KR" altLang="en-US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명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0.80877</cdr:x>
      <cdr:y>0.03125</cdr:y>
    </cdr:from>
    <cdr:to>
      <cdr:x>0.94813</cdr:x>
      <cdr:y>0.09375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2928E2E9-8E79-4794-BEE8-062D3A651EB9}"/>
            </a:ext>
          </a:extLst>
        </cdr:cNvPr>
        <cdr:cNvSpPr txBox="1"/>
      </cdr:nvSpPr>
      <cdr:spPr>
        <a:xfrm xmlns:a="http://schemas.openxmlformats.org/drawingml/2006/main">
          <a:off x="7573645" y="190500"/>
          <a:ext cx="1304925" cy="3810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ko-KR" altLang="en-US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단위</a:t>
          </a:r>
          <a:r>
            <a:rPr lang="en-US" altLang="ko-KR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: </a:t>
          </a:r>
          <a:r>
            <a:rPr lang="ko-KR" altLang="en-US" sz="1800" dirty="0">
              <a:solidFill>
                <a:srgbClr val="595959"/>
              </a:solidFill>
              <a:latin typeface="나눔고딕" panose="020D0604000000000000" pitchFamily="50" charset="-127"/>
              <a:ea typeface="나눔고딕" panose="020D0604000000000000" pitchFamily="50" charset="-127"/>
            </a:rPr>
            <a:t>명</a:t>
          </a:r>
        </a:p>
      </cdr:txBody>
    </cdr:sp>
  </cdr:relSizeAnchor>
  <cdr:relSizeAnchor xmlns:cdr="http://schemas.openxmlformats.org/drawingml/2006/chartDrawing">
    <cdr:from>
      <cdr:x>0.20277</cdr:x>
      <cdr:y>0.49242</cdr:y>
    </cdr:from>
    <cdr:to>
      <cdr:x>0.27026</cdr:x>
      <cdr:y>0.56818</cdr:y>
    </cdr:to>
    <cdr:sp macro="" textlink="">
      <cdr:nvSpPr>
        <cdr:cNvPr id="3" name="TextBox 1">
          <a:extLst xmlns:a="http://schemas.openxmlformats.org/drawingml/2006/main">
            <a:ext uri="{FF2B5EF4-FFF2-40B4-BE49-F238E27FC236}">
              <a16:creationId xmlns:a16="http://schemas.microsoft.com/office/drawing/2014/main" id="{5D0A54CC-985B-40B8-BA9A-30B7E40CCA07}"/>
            </a:ext>
          </a:extLst>
        </cdr:cNvPr>
        <cdr:cNvSpPr txBox="1"/>
      </cdr:nvSpPr>
      <cdr:spPr>
        <a:xfrm xmlns:a="http://schemas.openxmlformats.org/drawingml/2006/main">
          <a:off x="1925841" y="3095610"/>
          <a:ext cx="640999" cy="4762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defPPr>
            <a:defRPr lang="ko-KR"/>
          </a:defPPr>
          <a:lvl1pPr marL="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1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ko-KR" sz="2400" dirty="0" smtClean="0">
              <a:latin typeface="나눔고딕 ExtraBold" panose="020D0904000000000000" pitchFamily="50" charset="-127"/>
              <a:ea typeface="나눔고딕 ExtraBold" panose="020D0904000000000000" pitchFamily="50" charset="-127"/>
            </a:rPr>
            <a:t>85</a:t>
          </a:r>
          <a:endParaRPr lang="ko-KR" altLang="en-US" sz="3200" dirty="0">
            <a:latin typeface="나눔고딕 ExtraBold" panose="020D0904000000000000" pitchFamily="50" charset="-127"/>
            <a:ea typeface="나눔고딕 ExtraBold" panose="020D0904000000000000" pitchFamily="50" charset="-127"/>
          </a:endParaRPr>
        </a:p>
      </cdr:txBody>
    </cdr:sp>
  </cdr:relSizeAnchor>
  <cdr:relSizeAnchor xmlns:cdr="http://schemas.openxmlformats.org/drawingml/2006/chartDrawing">
    <cdr:from>
      <cdr:x>0.26364</cdr:x>
      <cdr:y>0.28416</cdr:y>
    </cdr:from>
    <cdr:to>
      <cdr:x>0.33113</cdr:x>
      <cdr:y>0.35991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FBC2F9F9-8AC9-4461-B50E-746714D24AC2}"/>
            </a:ext>
          </a:extLst>
        </cdr:cNvPr>
        <cdr:cNvSpPr txBox="1"/>
      </cdr:nvSpPr>
      <cdr:spPr>
        <a:xfrm xmlns:a="http://schemas.openxmlformats.org/drawingml/2006/main">
          <a:off x="2503972" y="1786379"/>
          <a:ext cx="641000" cy="47620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ko-KR" sz="2400" dirty="0" smtClean="0">
              <a:latin typeface="나눔고딕 ExtraBold" panose="020D0904000000000000" pitchFamily="50" charset="-127"/>
              <a:ea typeface="나눔고딕 ExtraBold" panose="020D0904000000000000" pitchFamily="50" charset="-127"/>
            </a:rPr>
            <a:t>79</a:t>
          </a:r>
          <a:endParaRPr lang="ko-KR" altLang="en-US" sz="3200" dirty="0">
            <a:latin typeface="나눔고딕 ExtraBold" panose="020D0904000000000000" pitchFamily="50" charset="-127"/>
            <a:ea typeface="나눔고딕 ExtraBold" panose="020D0904000000000000" pitchFamily="50" charset="-127"/>
          </a:endParaRPr>
        </a:p>
      </cdr:txBody>
    </cdr:sp>
  </cdr:relSizeAnchor>
  <cdr:relSizeAnchor xmlns:cdr="http://schemas.openxmlformats.org/drawingml/2006/chartDrawing">
    <cdr:from>
      <cdr:x>0.35669</cdr:x>
      <cdr:y>0.20615</cdr:y>
    </cdr:from>
    <cdr:to>
      <cdr:x>0.42418</cdr:x>
      <cdr:y>0.28191</cdr:y>
    </cdr:to>
    <cdr:sp macro="" textlink="">
      <cdr:nvSpPr>
        <cdr:cNvPr id="5" name="TextBox 1">
          <a:extLst xmlns:a="http://schemas.openxmlformats.org/drawingml/2006/main">
            <a:ext uri="{FF2B5EF4-FFF2-40B4-BE49-F238E27FC236}">
              <a16:creationId xmlns:a16="http://schemas.microsoft.com/office/drawing/2014/main" id="{FBC2F9F9-8AC9-4461-B50E-746714D24AC2}"/>
            </a:ext>
          </a:extLst>
        </cdr:cNvPr>
        <cdr:cNvSpPr txBox="1"/>
      </cdr:nvSpPr>
      <cdr:spPr>
        <a:xfrm xmlns:a="http://schemas.openxmlformats.org/drawingml/2006/main">
          <a:off x="3387726" y="1295962"/>
          <a:ext cx="641000" cy="47626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altLang="ko-KR" sz="2400" dirty="0" smtClean="0">
              <a:latin typeface="나눔고딕 ExtraBold" panose="020D0904000000000000" pitchFamily="50" charset="-127"/>
              <a:ea typeface="나눔고딕 ExtraBold" panose="020D0904000000000000" pitchFamily="50" charset="-127"/>
            </a:rPr>
            <a:t>85</a:t>
          </a:r>
          <a:endParaRPr lang="ko-KR" altLang="en-US" sz="3200" dirty="0">
            <a:latin typeface="나눔고딕 ExtraBold" panose="020D0904000000000000" pitchFamily="50" charset="-127"/>
            <a:ea typeface="나눔고딕 ExtraBold" panose="020D0904000000000000" pitchFamily="50" charset="-127"/>
          </a:endParaRPr>
        </a:p>
      </cdr:txBody>
    </cdr:sp>
  </cdr:relSizeAnchor>
  <cdr:relSizeAnchor xmlns:cdr="http://schemas.openxmlformats.org/drawingml/2006/chartDrawing">
    <cdr:from>
      <cdr:x>0.24918</cdr:x>
      <cdr:y>0.49222</cdr:y>
    </cdr:from>
    <cdr:to>
      <cdr:x>0.3345</cdr:x>
      <cdr:y>0.59003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2366643" y="3094314"/>
          <a:ext cx="810336" cy="6148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ko-KR" altLang="en-US" sz="1600" b="1" dirty="0" smtClean="0">
              <a:latin typeface="굴림" panose="020B0600000101010101" pitchFamily="50" charset="-127"/>
              <a:ea typeface="굴림" panose="020B0600000101010101" pitchFamily="50" charset="-127"/>
            </a:rPr>
            <a:t>호남</a:t>
          </a:r>
          <a:endParaRPr lang="en-US" altLang="ko-KR" sz="1600" b="1" dirty="0" smtClean="0">
            <a:latin typeface="굴림" panose="020B0600000101010101" pitchFamily="50" charset="-127"/>
            <a:ea typeface="굴림" panose="020B0600000101010101" pitchFamily="50" charset="-127"/>
          </a:endParaRPr>
        </a:p>
        <a:p xmlns:a="http://schemas.openxmlformats.org/drawingml/2006/main">
          <a:r>
            <a:rPr lang="en-US" altLang="ko-KR" sz="1600" b="1" dirty="0" smtClean="0">
              <a:latin typeface="굴림" panose="020B0600000101010101" pitchFamily="50" charset="-127"/>
              <a:ea typeface="굴림" panose="020B0600000101010101" pitchFamily="50" charset="-127"/>
            </a:rPr>
            <a:t>9.2%</a:t>
          </a:r>
          <a:endParaRPr lang="ko-KR" altLang="en-US" sz="1600" b="1" dirty="0">
            <a:latin typeface="굴림" panose="020B0600000101010101" pitchFamily="50" charset="-127"/>
            <a:ea typeface="굴림" panose="020B0600000101010101" pitchFamily="50" charset="-127"/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D69735-D913-4EF0-9268-B0C5DB60D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E264E5-0D5D-4578-B810-E3C0A0EAF7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118611F-878A-40D6-84D0-A4A5882BF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994AFA-29AB-404D-8AC7-2B2E5B3B9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F4C1080-1C79-4048-91C4-45A49D70D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8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ADE074C-6D6D-406D-A0F2-9340BF0C0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5682D5-1DCC-43FA-AFDB-41B1C265E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616375-7EEB-4463-80F8-97BBC2E8F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A22D7DC-CD29-4D95-9B51-F9A96B56A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E4277F-1810-457E-9BD1-D1D6FA254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69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67994F-5478-4EC3-BC02-2A625687E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1AA65C1-87D7-44CB-A1E5-3D548141E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3098151-A64C-4E6C-AFD2-0D70BF22A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FFBF578-5A85-4B4A-A0C1-66A4CAEFD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1B0373-85A5-451D-A9AC-067CDC141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9588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EE3666-5843-4159-9B57-B9E209354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EF1E1B9-B382-4482-A9B6-63C38A631A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17B5DC4-E64A-4406-BFA8-90987E856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7375C46-828F-49C2-8FA1-88171D573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7913805-B79A-4831-90EB-21088ECD0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9DF3BEF-E04D-4AA6-B008-A2F21FB31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117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254B20-C607-4AA2-BF9A-24BE94C4F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A3357CF-2287-4798-8124-88D0DCB87C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C01A3D0-932E-4986-AE53-39BFBEE91F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20484F6-9986-4A0C-9789-6D8B9C8B7F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3CA6A54-6E61-4DDA-84C1-EBD755D0BF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556BAD8-5246-4E8C-A67B-407BBF4A4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C79D8AF-BFAF-40F2-B424-53DABD489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3CF11AC-A999-4033-9D3A-8F964D128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211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67FD11-ECA6-47E9-A3AC-1B5177E86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DC854D-EBED-4499-9DA5-948854AEF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2879C33-523B-425C-91EF-3664D01AB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3EF5928-C31E-4653-BCCD-E85484493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0739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77F2A19-EAE3-452A-8F04-57DF839FF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t>2025-12-31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DF55F2D-6599-4BA7-962A-C38DF0EB5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2BA8EFC-9709-4825-B242-499CDA9C2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869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2E62DF-0FF1-4142-869F-A2ECBC63F6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107CD15-E6FE-47A9-AB03-554DCCFFB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3BC79D-D3A6-4CD8-B425-DDB870C5FD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3153FC2-3187-480B-8766-02CF6AA84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FAAB3A-D9CB-4339-B19B-C8FDC6106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1D667C2-B909-4830-BAE9-433EA5005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993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F34E02-34BB-4550-A364-0E6D9BADA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F21CEB8-FE01-46B8-A4AE-F0CCF1E981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2B526E0-E2A3-4E29-B890-C6904BE0A8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FD01471-BED0-49B9-8F1D-B18036DAD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A117951-9881-45A1-B2F1-28383E126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2E34C76-0ADE-44A5-8123-32D0EBFD2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6988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04DDAE-CA4C-4151-B109-81708D6EB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23C0AD2-4D1B-4039-BED4-35D995DAA0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104C9DD-1F04-42FD-88E8-DFC57D573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E8F25A-648D-4F76-A222-BEAAAFEFB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C7D1BA-3F50-4004-AD46-2874DD05B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295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9CD34D6-2613-4ECD-BDE4-29F0316EE5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AF6C6A3-C36E-4E82-94C9-E1678F49E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9CE5DA-4FE0-4537-BF6E-7F654DEA9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4BDBC5F-168D-4C57-974B-27389F51E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3ED02A6-AF86-4139-8241-B4616572C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80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텍스트이(가) 표시된 사진&#10;&#10;자동 생성된 설명">
            <a:extLst>
              <a:ext uri="{FF2B5EF4-FFF2-40B4-BE49-F238E27FC236}">
                <a16:creationId xmlns:a16="http://schemas.microsoft.com/office/drawing/2014/main" id="{4D45241F-C387-3029-AC8B-A88D61130D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41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785" y="3088287"/>
            <a:ext cx="3786430" cy="68142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6AAEF22-CE93-9A38-EE7D-423680B65F72}"/>
              </a:ext>
            </a:extLst>
          </p:cNvPr>
          <p:cNvSpPr txBox="1"/>
          <p:nvPr userDrawn="1"/>
        </p:nvSpPr>
        <p:spPr>
          <a:xfrm>
            <a:off x="1463880" y="6044353"/>
            <a:ext cx="92642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유튜브 </a:t>
            </a:r>
            <a:r>
              <a:rPr lang="en-US" altLang="ko-KR" sz="1400" b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400" b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브루스피티   </a:t>
            </a:r>
            <a:r>
              <a:rPr lang="ko-KR" altLang="en-US" sz="1400" b="0" kern="120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인스타 </a:t>
            </a:r>
            <a:r>
              <a:rPr lang="en-US" altLang="ko-KR" sz="1400" b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400" b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기송쌤</a:t>
            </a:r>
            <a:r>
              <a:rPr lang="en-US" altLang="ko-KR" sz="1400" b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</a:t>
            </a:r>
            <a:r>
              <a:rPr lang="ko-KR" altLang="en-US" sz="1400" b="0" kern="120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강의문의</a:t>
            </a:r>
            <a:r>
              <a:rPr lang="ko-KR" altLang="en-US" sz="1400" b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400" b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010-7588-6005   </a:t>
            </a:r>
            <a:r>
              <a:rPr lang="ko-KR" altLang="en-US" sz="1400" b="0" kern="1200">
                <a:solidFill>
                  <a:schemeClr val="bg1"/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이메일 </a:t>
            </a:r>
            <a:r>
              <a:rPr lang="en-US" altLang="ko-KR" sz="1400" b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bruceppt@naver.com</a:t>
            </a:r>
          </a:p>
        </p:txBody>
      </p:sp>
    </p:spTree>
    <p:extLst>
      <p:ext uri="{BB962C8B-B14F-4D97-AF65-F5344CB8AC3E}">
        <p14:creationId xmlns:p14="http://schemas.microsoft.com/office/powerpoint/2010/main" val="20142130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빈 화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0554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텍스트이(가) 표시된 사진&#10;&#10;자동 생성된 설명">
            <a:extLst>
              <a:ext uri="{FF2B5EF4-FFF2-40B4-BE49-F238E27FC236}">
                <a16:creationId xmlns:a16="http://schemas.microsoft.com/office/drawing/2014/main" id="{4D45241F-C387-3029-AC8B-A88D61130D6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785" y="3088287"/>
            <a:ext cx="3786430" cy="68142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6D866DD-D6A4-2730-B680-90A63402A349}"/>
              </a:ext>
            </a:extLst>
          </p:cNvPr>
          <p:cNvSpPr txBox="1"/>
          <p:nvPr userDrawn="1"/>
        </p:nvSpPr>
        <p:spPr>
          <a:xfrm>
            <a:off x="4262352" y="3938693"/>
            <a:ext cx="36799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1050" b="0">
                <a:solidFill>
                  <a:srgbClr val="001E54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Copyright 2023. ©BrucePT, All rights reserved</a:t>
            </a:r>
            <a:endParaRPr lang="ko-KR" altLang="en-US" sz="1050" b="0">
              <a:solidFill>
                <a:srgbClr val="001E54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AF3A39-C2DD-D7E8-76C5-28806A569B79}"/>
              </a:ext>
            </a:extLst>
          </p:cNvPr>
          <p:cNvSpPr txBox="1"/>
          <p:nvPr userDrawn="1"/>
        </p:nvSpPr>
        <p:spPr>
          <a:xfrm>
            <a:off x="1463880" y="6044353"/>
            <a:ext cx="92642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유튜브 </a:t>
            </a: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400" b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브루스피티   </a:t>
            </a:r>
            <a:r>
              <a:rPr lang="ko-KR" altLang="en-US" sz="1400" b="0" kern="120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인스타 </a:t>
            </a: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</a:t>
            </a:r>
            <a:r>
              <a:rPr lang="ko-KR" altLang="en-US" sz="1400" b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기송쌤</a:t>
            </a: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   </a:t>
            </a:r>
            <a:r>
              <a:rPr lang="ko-KR" altLang="en-US" sz="1400" b="0" kern="120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강의문의</a:t>
            </a:r>
            <a:r>
              <a:rPr lang="ko-KR" altLang="en-US" sz="1400" b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010-7588-6005   </a:t>
            </a:r>
            <a:r>
              <a:rPr lang="ko-KR" altLang="en-US" sz="1400" b="0" kern="120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  <a:cs typeface="+mn-cs"/>
              </a:rPr>
              <a:t>이메일 </a:t>
            </a:r>
            <a:r>
              <a:rPr lang="en-US" altLang="ko-KR" sz="1400" b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: bruceppt@naver.com</a:t>
            </a:r>
          </a:p>
        </p:txBody>
      </p:sp>
    </p:spTree>
    <p:extLst>
      <p:ext uri="{BB962C8B-B14F-4D97-AF65-F5344CB8AC3E}">
        <p14:creationId xmlns:p14="http://schemas.microsoft.com/office/powerpoint/2010/main" val="3948300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89B652F-501B-400C-BF5D-524D4CC18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307FB9E-CFA9-4F0A-8EE3-87A28C37AD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E1A2F23-05F5-46B9-9C1E-D502BB52FD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F9445-C308-45D9-B030-D4D7F092389F}" type="datetimeFigureOut">
              <a:rPr lang="ko-KR" altLang="en-US" smtClean="0"/>
              <a:pPr/>
              <a:t>2025-12-31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8116AA1-69B4-48E3-99D5-689425853F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B1356ED-C96A-4F82-8578-49FE99659A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F97D4-9EAF-4B8E-B83E-2A2C85CA70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6088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64" r:id="rId12"/>
    <p:sldLayoutId id="2147483658" r:id="rId13"/>
    <p:sldLayoutId id="2147483657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>
            <a:extLst>
              <a:ext uri="{FF2B5EF4-FFF2-40B4-BE49-F238E27FC236}">
                <a16:creationId xmlns:a16="http://schemas.microsoft.com/office/drawing/2014/main" id="{3D1FD3A5-28B2-425C-844B-8A6A78B73E3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9720092"/>
              </p:ext>
            </p:extLst>
          </p:nvPr>
        </p:nvGraphicFramePr>
        <p:xfrm>
          <a:off x="2256155" y="285750"/>
          <a:ext cx="9497695" cy="6286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BB9C4AA-F8CF-4075-B079-0150963CBEEE}"/>
              </a:ext>
            </a:extLst>
          </p:cNvPr>
          <p:cNvSpPr txBox="1"/>
          <p:nvPr/>
        </p:nvSpPr>
        <p:spPr>
          <a:xfrm>
            <a:off x="227330" y="285750"/>
            <a:ext cx="20288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총 회원</a:t>
            </a:r>
            <a:endParaRPr lang="en-US" altLang="ko-KR" sz="24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기준</a:t>
            </a:r>
            <a: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</a:t>
            </a:r>
            <a:r>
              <a:rPr lang="en-US" altLang="ko-KR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26.1.2</a:t>
            </a:r>
            <a: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b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113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>
            <a:extLst>
              <a:ext uri="{FF2B5EF4-FFF2-40B4-BE49-F238E27FC236}">
                <a16:creationId xmlns:a16="http://schemas.microsoft.com/office/drawing/2014/main" id="{3D1FD3A5-28B2-425C-844B-8A6A78B73E3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0861426"/>
              </p:ext>
            </p:extLst>
          </p:nvPr>
        </p:nvGraphicFramePr>
        <p:xfrm>
          <a:off x="2256155" y="285750"/>
          <a:ext cx="9497695" cy="6286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BB9C4AA-F8CF-4075-B079-0150963CBEEE}"/>
              </a:ext>
            </a:extLst>
          </p:cNvPr>
          <p:cNvSpPr txBox="1"/>
          <p:nvPr/>
        </p:nvSpPr>
        <p:spPr>
          <a:xfrm>
            <a:off x="227330" y="285750"/>
            <a:ext cx="2028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 </a:t>
            </a: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성별 회원</a:t>
            </a:r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516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>
            <a:extLst>
              <a:ext uri="{FF2B5EF4-FFF2-40B4-BE49-F238E27FC236}">
                <a16:creationId xmlns:a16="http://schemas.microsoft.com/office/drawing/2014/main" id="{3D1FD3A5-28B2-425C-844B-8A6A78B73E3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8050151"/>
              </p:ext>
            </p:extLst>
          </p:nvPr>
        </p:nvGraphicFramePr>
        <p:xfrm>
          <a:off x="2256155" y="285750"/>
          <a:ext cx="9497695" cy="6286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BB9C4AA-F8CF-4075-B079-0150963CBEEE}"/>
              </a:ext>
            </a:extLst>
          </p:cNvPr>
          <p:cNvSpPr txBox="1"/>
          <p:nvPr/>
        </p:nvSpPr>
        <p:spPr>
          <a:xfrm>
            <a:off x="227330" y="285750"/>
            <a:ext cx="26682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</a:t>
            </a: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소속구분</a:t>
            </a:r>
            <a:r>
              <a:rPr lang="en-US" altLang="ko-KR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</a:p>
          <a:p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정회원</a:t>
            </a:r>
            <a: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/>
            </a:r>
            <a:b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</a:br>
            <a: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828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차트 1">
            <a:extLst>
              <a:ext uri="{FF2B5EF4-FFF2-40B4-BE49-F238E27FC236}">
                <a16:creationId xmlns:a16="http://schemas.microsoft.com/office/drawing/2014/main" id="{3D1FD3A5-28B2-425C-844B-8A6A78B73E3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2077097"/>
              </p:ext>
            </p:extLst>
          </p:nvPr>
        </p:nvGraphicFramePr>
        <p:xfrm>
          <a:off x="2256155" y="285750"/>
          <a:ext cx="9497695" cy="6286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BB9C4AA-F8CF-4075-B079-0150963CBEEE}"/>
              </a:ext>
            </a:extLst>
          </p:cNvPr>
          <p:cNvSpPr txBox="1"/>
          <p:nvPr/>
        </p:nvSpPr>
        <p:spPr>
          <a:xfrm>
            <a:off x="227330" y="285750"/>
            <a:ext cx="2668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4. </a:t>
            </a: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소속구분</a:t>
            </a:r>
            <a:r>
              <a:rPr lang="en-US" altLang="ko-KR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</a:p>
          <a:p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   정회원</a:t>
            </a:r>
            <a:r>
              <a:rPr lang="en-US" altLang="ko-KR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24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비율</a:t>
            </a:r>
            <a:r>
              <a:rPr lang="en-US" altLang="ko-KR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endParaRPr lang="ko-KR" altLang="en-US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id="{5D0A54CC-985B-40B8-BA9A-30B7E40CCA07}"/>
              </a:ext>
            </a:extLst>
          </p:cNvPr>
          <p:cNvSpPr txBox="1"/>
          <p:nvPr/>
        </p:nvSpPr>
        <p:spPr>
          <a:xfrm>
            <a:off x="7710487" y="3857625"/>
            <a:ext cx="747713" cy="47625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594</a:t>
            </a:r>
            <a:endParaRPr lang="ko-KR" altLang="en-US" sz="32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C1A1A125-5B44-4196-977E-82EBD318604C}"/>
              </a:ext>
            </a:extLst>
          </p:cNvPr>
          <p:cNvSpPr txBox="1"/>
          <p:nvPr/>
        </p:nvSpPr>
        <p:spPr>
          <a:xfrm>
            <a:off x="4296567" y="4175910"/>
            <a:ext cx="652463" cy="47625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4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77</a:t>
            </a:r>
            <a:endParaRPr lang="ko-KR" altLang="en-US" sz="32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783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493</TotalTime>
  <Words>65</Words>
  <Application>Microsoft Office PowerPoint</Application>
  <PresentationFormat>와이드스크린</PresentationFormat>
  <Paragraphs>30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2" baseType="lpstr">
      <vt:lpstr>Arial</vt:lpstr>
      <vt:lpstr>맑은 고딕</vt:lpstr>
      <vt:lpstr>나눔고딕</vt:lpstr>
      <vt:lpstr>나눔스퀘어 ExtraBold</vt:lpstr>
      <vt:lpstr>나눔스퀘어</vt:lpstr>
      <vt:lpstr>나눔고딕 ExtraBold</vt:lpstr>
      <vt:lpstr>굴림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무료배포3_타이틀</dc:title>
  <dc:creator>브루스피티_이기송</dc:creator>
  <cp:keywords>blog.naver.com/bruceppt</cp:keywords>
  <cp:lastModifiedBy>DELL3020</cp:lastModifiedBy>
  <cp:revision>39</cp:revision>
  <dcterms:created xsi:type="dcterms:W3CDTF">2023-02-13T05:51:29Z</dcterms:created>
  <dcterms:modified xsi:type="dcterms:W3CDTF">2025-12-31T10:24:56Z</dcterms:modified>
</cp:coreProperties>
</file>